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16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43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5698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6513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3269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94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225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66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11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64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27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32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30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10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8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74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3E52-ED25-498C-B4A0-FCA860956DA9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73688B-4395-4755-92D2-A09F73A757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43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crv4all.nl/veemanager/menu/snelzich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EC9612-6481-426A-8623-BAE58CB003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 9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946E14F-621F-48C2-9BE4-6CB1215E0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MPR</a:t>
            </a:r>
          </a:p>
        </p:txBody>
      </p:sp>
    </p:spTree>
    <p:extLst>
      <p:ext uri="{BB962C8B-B14F-4D97-AF65-F5344CB8AC3E}">
        <p14:creationId xmlns:p14="http://schemas.microsoft.com/office/powerpoint/2010/main" val="16520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6123F-F654-4556-9AE8-2BABF7E2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BF5978-53F2-43C9-9E18-741EA4468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Snelzicht</a:t>
            </a:r>
          </a:p>
          <a:p>
            <a:r>
              <a:rPr lang="nl-NL" dirty="0"/>
              <a:t>Duurzaamheidsmonitor</a:t>
            </a:r>
          </a:p>
          <a:p>
            <a:r>
              <a:rPr lang="nl-NL" dirty="0"/>
              <a:t>Vruchtbaarheid</a:t>
            </a:r>
          </a:p>
        </p:txBody>
      </p:sp>
    </p:spTree>
    <p:extLst>
      <p:ext uri="{BB962C8B-B14F-4D97-AF65-F5344CB8AC3E}">
        <p14:creationId xmlns:p14="http://schemas.microsoft.com/office/powerpoint/2010/main" val="120546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3AB20D-F82E-454D-BB1C-D8B521C2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Snelzicht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3B80BBFE-B2F1-437F-B27D-C354FB1C1C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69793" y="1930400"/>
            <a:ext cx="2438400" cy="38100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3080FAD-9C64-407E-8AEC-788D3CEDF74F}"/>
              </a:ext>
            </a:extLst>
          </p:cNvPr>
          <p:cNvSpPr txBox="1"/>
          <p:nvPr/>
        </p:nvSpPr>
        <p:spPr>
          <a:xfrm>
            <a:off x="967409" y="2199861"/>
            <a:ext cx="28809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Dagproductie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305 dagen productie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Signalering afwijkingen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Uiergezondheid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Vruchtbaarheid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8C6192B-EC9B-49F7-9B3C-5EB2D23CBE2E}"/>
              </a:ext>
            </a:extLst>
          </p:cNvPr>
          <p:cNvSpPr/>
          <p:nvPr/>
        </p:nvSpPr>
        <p:spPr>
          <a:xfrm>
            <a:off x="967409" y="4558269"/>
            <a:ext cx="5694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3"/>
              </a:rPr>
              <a:t>https://apps.crv4all.nl/veemanager/menu/snelzicht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95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AF57FF-9904-47F7-9409-609A00850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Duurzaamheidsmonitor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75927910-F877-4E67-A675-97BF56B727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44175" y="1129361"/>
            <a:ext cx="3896005" cy="1685248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B9F4580C-A2E4-4284-9075-5A8DDFBAAADD}"/>
              </a:ext>
            </a:extLst>
          </p:cNvPr>
          <p:cNvSpPr txBox="1"/>
          <p:nvPr/>
        </p:nvSpPr>
        <p:spPr>
          <a:xfrm>
            <a:off x="282716" y="2013570"/>
            <a:ext cx="93859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MPR</a:t>
            </a:r>
            <a:r>
              <a:rPr lang="nl-NL" dirty="0">
                <a:sym typeface="Wingdings" panose="05000000000000000000" pitchFamily="2" charset="2"/>
              </a:rPr>
              <a:t> Duurzaamheidsmonitor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NDR= Netto dag rendement, geeft inzicht in de totale opbrengst (melkgeld- voerkosten) </a:t>
            </a:r>
          </a:p>
          <a:p>
            <a:r>
              <a:rPr lang="nl-NL" dirty="0">
                <a:sym typeface="Wingdings" panose="05000000000000000000" pitchFamily="2" charset="2"/>
              </a:rPr>
              <a:t>Per koe in euro’s per dag.</a:t>
            </a:r>
          </a:p>
          <a:p>
            <a:r>
              <a:rPr lang="nl-NL" dirty="0">
                <a:sym typeface="Wingdings" panose="05000000000000000000" pitchFamily="2" charset="2"/>
              </a:rPr>
              <a:t>De waarden worden vergeleken met het landelijke gemiddelde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B0BC15F-3955-4BF2-B52F-7D044C08D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824" y="4228168"/>
            <a:ext cx="8734046" cy="212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8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368C0-49BB-49FF-8151-8CBAD2F8B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STO bedrijfsoverzicht</a:t>
            </a:r>
            <a:br>
              <a:rPr lang="nl-NL" dirty="0"/>
            </a:br>
            <a:r>
              <a:rPr lang="nl-NL" dirty="0"/>
              <a:t>Vruchtbaarheid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D165D02-D326-4D11-AC04-9B5D066CA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930400"/>
            <a:ext cx="1679741" cy="388143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9E8245B-25C5-4A3D-B868-A83F0E192C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075" y="4392789"/>
            <a:ext cx="2200000" cy="1419048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7D35A856-2B1B-4FD7-8C7B-638C37A9B256}"/>
              </a:ext>
            </a:extLst>
          </p:cNvPr>
          <p:cNvSpPr txBox="1"/>
          <p:nvPr/>
        </p:nvSpPr>
        <p:spPr>
          <a:xfrm>
            <a:off x="2981739" y="3244334"/>
            <a:ext cx="834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Wat is het verschil tussen de primaire kengetallen en secundaire kengetallen</a:t>
            </a:r>
          </a:p>
        </p:txBody>
      </p:sp>
    </p:spTree>
    <p:extLst>
      <p:ext uri="{BB962C8B-B14F-4D97-AF65-F5344CB8AC3E}">
        <p14:creationId xmlns:p14="http://schemas.microsoft.com/office/powerpoint/2010/main" val="183818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5C3B2-E17B-4173-B71D-5B1B0E661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Huiswerk</a:t>
            </a:r>
            <a:br>
              <a:rPr lang="nl-NL" dirty="0"/>
            </a:br>
            <a:r>
              <a:rPr lang="nl-NL" dirty="0"/>
              <a:t>19 juni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77DAA0-5CE8-480D-8EC0-976ABBCB4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Huiswerk: Snelzicht + vruchtbaarheid	blz. 41 t/m 46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Leren voor de toets,</a:t>
            </a:r>
          </a:p>
          <a:p>
            <a:pPr marL="0" indent="0">
              <a:buNone/>
            </a:pPr>
            <a:r>
              <a:rPr lang="nl-NL" dirty="0"/>
              <a:t>De huiswerkvragen met feedback, de twee pdf boeken van kalf tot koe zie wikiwijs link.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19 -6 Toets in Cumlaude, 1 uur de tijd van 8:30 - 9:30.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0727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2EAE155592B4EB0421A6F955F71C5" ma:contentTypeVersion="31" ma:contentTypeDescription="Een nieuw document maken." ma:contentTypeScope="" ma:versionID="1395b58f120d3996ba98d88978f7ac55">
  <xsd:schema xmlns:xsd="http://www.w3.org/2001/XMLSchema" xmlns:xs="http://www.w3.org/2001/XMLSchema" xmlns:p="http://schemas.microsoft.com/office/2006/metadata/properties" xmlns:ns3="67b2ca75-e253-40e2-b54b-26214d373dbf" xmlns:ns4="b9740ce9-91f2-4b05-8647-8181c813b7b3" targetNamespace="http://schemas.microsoft.com/office/2006/metadata/properties" ma:root="true" ma:fieldsID="d13be29b0adcb1c05f3f9ff768a9a9ce" ns3:_="" ns4:_="">
    <xsd:import namespace="67b2ca75-e253-40e2-b54b-26214d373dbf"/>
    <xsd:import namespace="b9740ce9-91f2-4b05-8647-8181c813b7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2ca75-e253-40e2-b54b-26214d373d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40ce9-91f2-4b05-8647-8181c813b7b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67b2ca75-e253-40e2-b54b-26214d373dbf" xsi:nil="true"/>
    <Student_Groups xmlns="67b2ca75-e253-40e2-b54b-26214d373dbf">
      <UserInfo>
        <DisplayName/>
        <AccountId xsi:nil="true"/>
        <AccountType/>
      </UserInfo>
    </Student_Groups>
    <DefaultSectionNames xmlns="67b2ca75-e253-40e2-b54b-26214d373dbf" xsi:nil="true"/>
    <Invited_Teachers xmlns="67b2ca75-e253-40e2-b54b-26214d373dbf" xsi:nil="true"/>
    <Invited_Students xmlns="67b2ca75-e253-40e2-b54b-26214d373dbf" xsi:nil="true"/>
    <IsNotebookLocked xmlns="67b2ca75-e253-40e2-b54b-26214d373dbf" xsi:nil="true"/>
    <Students xmlns="67b2ca75-e253-40e2-b54b-26214d373dbf">
      <UserInfo>
        <DisplayName/>
        <AccountId xsi:nil="true"/>
        <AccountType/>
      </UserInfo>
    </Students>
    <Math_Settings xmlns="67b2ca75-e253-40e2-b54b-26214d373dbf" xsi:nil="true"/>
    <Has_Teacher_Only_SectionGroup xmlns="67b2ca75-e253-40e2-b54b-26214d373dbf" xsi:nil="true"/>
    <Is_Collaboration_Space_Locked xmlns="67b2ca75-e253-40e2-b54b-26214d373dbf" xsi:nil="true"/>
    <FolderType xmlns="67b2ca75-e253-40e2-b54b-26214d373dbf" xsi:nil="true"/>
    <Distribution_Groups xmlns="67b2ca75-e253-40e2-b54b-26214d373dbf" xsi:nil="true"/>
    <Self_Registration_Enabled xmlns="67b2ca75-e253-40e2-b54b-26214d373dbf" xsi:nil="true"/>
    <AppVersion xmlns="67b2ca75-e253-40e2-b54b-26214d373dbf" xsi:nil="true"/>
    <NotebookType xmlns="67b2ca75-e253-40e2-b54b-26214d373dbf" xsi:nil="true"/>
    <Teachers xmlns="67b2ca75-e253-40e2-b54b-26214d373dbf">
      <UserInfo>
        <DisplayName/>
        <AccountId xsi:nil="true"/>
        <AccountType/>
      </UserInfo>
    </Teachers>
    <Templates xmlns="67b2ca75-e253-40e2-b54b-26214d373dbf" xsi:nil="true"/>
    <TeamsChannelId xmlns="67b2ca75-e253-40e2-b54b-26214d373dbf" xsi:nil="true"/>
    <Owner xmlns="67b2ca75-e253-40e2-b54b-26214d373dbf">
      <UserInfo>
        <DisplayName/>
        <AccountId xsi:nil="true"/>
        <AccountType/>
      </UserInfo>
    </Owner>
    <LMS_Mappings xmlns="67b2ca75-e253-40e2-b54b-26214d373dbf" xsi:nil="true"/>
  </documentManagement>
</p:properties>
</file>

<file path=customXml/itemProps1.xml><?xml version="1.0" encoding="utf-8"?>
<ds:datastoreItem xmlns:ds="http://schemas.openxmlformats.org/officeDocument/2006/customXml" ds:itemID="{D95D17C7-DC10-40BF-A97B-C24C55D64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b2ca75-e253-40e2-b54b-26214d373dbf"/>
    <ds:schemaRef ds:uri="b9740ce9-91f2-4b05-8647-8181c813b7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D57A6B-24CA-4166-9295-DD04F1C5D0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72F905-68C2-43CC-A391-5F55107E999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7b2ca75-e253-40e2-b54b-26214d373dbf"/>
    <ds:schemaRef ds:uri="http://schemas.microsoft.com/office/2006/documentManagement/types"/>
    <ds:schemaRef ds:uri="http://schemas.microsoft.com/office/infopath/2007/PartnerControls"/>
    <ds:schemaRef ds:uri="b9740ce9-91f2-4b05-8647-8181c813b7b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83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Les 9</vt:lpstr>
      <vt:lpstr>Vandaag</vt:lpstr>
      <vt:lpstr>Snelzicht</vt:lpstr>
      <vt:lpstr>Duurzaamheidsmonitor</vt:lpstr>
      <vt:lpstr>STO bedrijfsoverzicht Vruchtbaarheid</vt:lpstr>
      <vt:lpstr>Huiswerk 19 juni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9</dc:title>
  <dc:creator>Susan Huijben - Pijlman</dc:creator>
  <cp:lastModifiedBy>Susan Huijben - Pijlman</cp:lastModifiedBy>
  <cp:revision>5</cp:revision>
  <dcterms:created xsi:type="dcterms:W3CDTF">2020-06-12T05:43:46Z</dcterms:created>
  <dcterms:modified xsi:type="dcterms:W3CDTF">2020-06-12T06:16:33Z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0x0101009042EAE155592B4EB0421A6F955F71C5</vt:lpwstr>
  </property>
</Properties>
</file>